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7" r:id="rId6"/>
    <p:sldId id="25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1D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15T13:38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7475 0 0,'0'0'-2849'0'0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15T13:38:2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6515 0 0,'0'73'205'0'0,"0"-65"-310"0"0,0-7 11 0 0,0-1-35 0 0,0 0-39 0 0,0 0-39 0 0,0 0-40 0 0,0 0-38 0 0,0 0-391 0 0,0 0-102 0 0,0 0-916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15T13:38:2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8052 0 0,'0'0'-240'0'0,"0"0"121"0"0,0 0-35 0 0,0 0-97 0 0,0-1-80 0 0,0 0-93 0 0,0-2-106 0 0,0 0 23 0 0,0-1-61 0 0,0-2-173 0 0,0-4-437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15T13:39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3570 0 0,'-10'0'283'0'0,"3"2"-36"0"0,1 0-39 0 0,1 1-44 0 0,2 1-45 0 0,1 1-50 0 0,1 1-53 0 0,1 0-55 0 0,0-1-96 0 0,0-4-120 0 0,0-1 78 0 0,0 0-36 0 0,0 0-37 0 0,0 0-38 0 0,0 0-250 0 0,0 0-370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15T13:39:5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8932 0 0,'0'0'33'0'0,"0"0"-55"0"0,0 0-92 0 0,0 0-90 0 0,0 0-372 0 0,0 0 290 0 0,0 0 44 0 0,0 0-158 0 0,0 0 97 0 0,0 0 98 0 0,0 0-45 0 0,0 0-53 0 0,1 0-70 0 0,1 0-90 0 0,1 0-108 0 0,1 0 27 0 0,1 0-66 0 0,2 0-185 0 0,5 0-468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2-15T13:41:1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5122 0 0,'0'0'-344'0'0,"0"0"69"0"0,0 0-5 0 0,0 0-64 0 0,0 0-74 0 0,0 0-63 0 0,0 0-159 0 0,0 0-387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B22B4-67FD-49D2-96AC-80F5F8C09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A816554-C24C-4D05-9D27-60AB0D045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8F1FAE-EDA8-4321-8566-184A8F26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B3A95D-26AF-447E-81B6-CE75D76F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031844-D2A3-485D-B015-414B2675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85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107E9-3598-4A31-BE46-87118CB7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DD58EA9-DA32-41E6-BDAD-0A44C8F2DE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7FC9C8-951A-4C54-81E4-D3425DD8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091D94-F484-4312-8A06-5C00F6DC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2E0A03-DFC5-422E-A8CE-7A35C0CC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85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99DA395-7C6E-4CD0-A9A7-BCCA17B0CB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118008F-5547-4D45-859B-92336FBE6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808880-6D43-4645-8389-2530B334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CC71F0-CF92-4BAC-B609-EBCF3E3E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756D4A-2D01-4DF8-AA3D-83A817BE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7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01ABD-65AB-4A94-A576-48D1B367D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B16425-259F-4F2D-8757-331C48D21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011EAB-EC0F-4094-A278-5A671BF7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68D39A-C038-4AD1-A31A-CFF071E1E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E29D60-7057-4760-B676-E458240A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92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78B93-9375-4B8A-A0A4-8C7B4E20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A83FF5-8110-4D94-B78D-D376E78A6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39B762-AB5E-4B29-B55A-B80F2D18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E46F61-1534-4388-BB3F-99D71047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C1737E-75F5-4FEF-9756-118BB00E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35958-5EA7-47AD-90E1-2983341E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93F860-CCE8-49F8-A52B-6B3A30977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41EEC-D773-4244-BBDF-BBC1F7A64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F034CD-FE14-4DF0-9311-2A02285B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5C5AB5-8C1A-4DC7-B659-8CBA715A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51CED1-5A1C-480E-A94A-B99D690A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15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1A42E-D5E2-444B-B197-60410B81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6AED8E-3820-4F99-88D6-CC9A7D8E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9217FD-945A-4D1F-8B4F-3C3ABC1DA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823EF09-107A-4B82-A7FB-FBB434048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1C2AFB-0A26-4FDB-87A5-CF2978A054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5FBE951-D95B-45BE-A328-57A9BF6C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65ABF8-6BB6-494F-9598-4B0311FA7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23509E-ABD5-47CD-B37E-A9BC7933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32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B1DFF-213E-4623-A646-B2A6DFFF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B7E352-21FF-4D2F-88D4-AE1D3D793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D81B87-EC95-4309-8FD0-C9DAF1B8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EA3CA1-74E8-4E6F-8824-67AB5F0B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57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1A4797C-3293-48F9-8860-8E107F77D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C0F75B-AAB4-45D4-B1CF-1A7E77B3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CB1E03-497D-4FBD-B599-E91AB4E9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30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B3CA2-6192-4F04-B407-D431499B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6DC01-7A48-4021-A569-8C5F72F60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12D24E-B83C-4DA2-879A-C8354A9CB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2637D5-D57A-4054-8357-BAA79267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405D94-80E0-4DDF-A694-EA23F542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B375452-5F3A-431F-98E5-429FC7D0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305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23DF0-1094-4A02-8E3F-8BED2DE3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76B5F2B-5419-4816-B935-7795BC9F43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42C823-33FC-4359-9011-3EDCB94AD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759907-7F72-4CCA-9D12-034D9840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57813F-2119-4B78-A379-6E882817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299598-4020-4AF9-B760-A934A650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27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FA4A43-EAAF-46FB-B43B-642413EC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6A5FDE-A306-449A-9D38-02AA48C18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DE7D8C-6BBA-4897-8FED-AB819C458A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D692-EA49-45C9-B724-17B2B79BCE55}" type="datetimeFigureOut">
              <a:rPr lang="nl-NL" smtClean="0"/>
              <a:t>3-1-2023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CE130C-AEA4-4F9D-9882-7DF86AEAE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C881A7-A727-41DB-95C5-0DC506BBA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963DB-2B0E-4CA4-BAC9-A03057E883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31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customXml" Target="../ink/ink1.xml"/><Relationship Id="rId7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5.jpeg"/><Relationship Id="rId5" Type="http://schemas.openxmlformats.org/officeDocument/2006/relationships/image" Target="../media/image50.png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e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customXml" Target="../ink/ink5.xml"/><Relationship Id="rId10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D9DD882-6398-0F90-FFC7-2E19F74E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3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10460611-8A2F-4310-B740-B3381A02A5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D16BA12-A958-4AD2-9217-360163F2B7FC}"/>
              </a:ext>
            </a:extLst>
          </p:cNvPr>
          <p:cNvSpPr/>
          <p:nvPr/>
        </p:nvSpPr>
        <p:spPr>
          <a:xfrm>
            <a:off x="3168234" y="1892293"/>
            <a:ext cx="8909437" cy="19029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Kerken luiden de noodklok: Prijzen stijgen wereldwijd. Daardoor komen miljoenen mensen in problemen. Kerken komen in actie voor getroffen kerkleden en buurtgenoten: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A7E164A7-3EE7-4967-839D-D8271A3E076E}"/>
                  </a:ext>
                </a:extLst>
              </p14:cNvPr>
              <p14:cNvContentPartPr/>
              <p14:nvPr/>
            </p14:nvContentPartPr>
            <p14:xfrm>
              <a:off x="1848334" y="1669743"/>
              <a:ext cx="360" cy="36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A7E164A7-3EE7-4967-839D-D8271A3E07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9694" y="166074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t 5">
                <a:extLst>
                  <a:ext uri="{FF2B5EF4-FFF2-40B4-BE49-F238E27FC236}">
                    <a16:creationId xmlns:a16="http://schemas.microsoft.com/office/drawing/2014/main" id="{8E490FD6-EAD8-42B5-944B-4C1AA7D5A735}"/>
                  </a:ext>
                </a:extLst>
              </p14:cNvPr>
              <p14:cNvContentPartPr/>
              <p14:nvPr/>
            </p14:nvContentPartPr>
            <p14:xfrm>
              <a:off x="496894" y="6052743"/>
              <a:ext cx="360" cy="30240"/>
            </p14:xfrm>
          </p:contentPart>
        </mc:Choice>
        <mc:Fallback xmlns="">
          <p:pic>
            <p:nvPicPr>
              <p:cNvPr id="6" name="Inkt 5">
                <a:extLst>
                  <a:ext uri="{FF2B5EF4-FFF2-40B4-BE49-F238E27FC236}">
                    <a16:creationId xmlns:a16="http://schemas.microsoft.com/office/drawing/2014/main" id="{8E490FD6-EAD8-42B5-944B-4C1AA7D5A7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7894" y="6044103"/>
                <a:ext cx="18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7491FEC2-F157-43AD-A001-B52A1411A15E}"/>
                  </a:ext>
                </a:extLst>
              </p14:cNvPr>
              <p14:cNvContentPartPr/>
              <p14:nvPr/>
            </p14:nvContentPartPr>
            <p14:xfrm>
              <a:off x="665734" y="5019183"/>
              <a:ext cx="360" cy="1044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7491FEC2-F157-43AD-A001-B52A1411A15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7094" y="5010183"/>
                <a:ext cx="18000" cy="2808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Afbeelding 10">
            <a:extLst>
              <a:ext uri="{FF2B5EF4-FFF2-40B4-BE49-F238E27FC236}">
                <a16:creationId xmlns:a16="http://schemas.microsoft.com/office/drawing/2014/main" id="{0BCB4D2A-2834-AAA7-A685-9354C1726C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5" y="0"/>
            <a:ext cx="12192000" cy="1507418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9BAC600-0AE1-E63D-6B9A-BD93377504B7}"/>
              </a:ext>
            </a:extLst>
          </p:cNvPr>
          <p:cNvSpPr txBox="1"/>
          <p:nvPr/>
        </p:nvSpPr>
        <p:spPr>
          <a:xfrm>
            <a:off x="34786" y="221657"/>
            <a:ext cx="12122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cap="none" spc="0" dirty="0">
                <a:ln w="0"/>
                <a:latin typeface="Oswald" panose="02000506000000020004" pitchFamily="2" charset="0"/>
                <a:cs typeface="Biryani" panose="00000500000000000000" pitchFamily="2" charset="0"/>
              </a:rPr>
              <a:t>Hulp redt levens!</a:t>
            </a:r>
          </a:p>
        </p:txBody>
      </p:sp>
      <p:pic>
        <p:nvPicPr>
          <p:cNvPr id="14" name="Afbeelding 13" descr="Afbeelding met persoon&#10;&#10;Automatisch gegenereerde beschrijving">
            <a:extLst>
              <a:ext uri="{FF2B5EF4-FFF2-40B4-BE49-F238E27FC236}">
                <a16:creationId xmlns:a16="http://schemas.microsoft.com/office/drawing/2014/main" id="{C82CA769-C49E-9656-6153-82D645782B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2" y="1639032"/>
            <a:ext cx="2425838" cy="3638757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B038868A-76B7-1922-AF8F-0CAF1397D98E}"/>
              </a:ext>
            </a:extLst>
          </p:cNvPr>
          <p:cNvSpPr txBox="1"/>
          <p:nvPr/>
        </p:nvSpPr>
        <p:spPr>
          <a:xfrm>
            <a:off x="3448878" y="4188557"/>
            <a:ext cx="8348150" cy="244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 delen voedsel- en hygiënepakketten uit en kleding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 geven psychische en medische zorg en vergoeden medicijnen</a:t>
            </a:r>
          </a:p>
          <a:p>
            <a:pPr marL="457200" lvl="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 voorzien in brandstof voor vervoer en verwarming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 zien om naar verdrukten en vluchtelingen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67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A5CE278-1D65-4294-ABD5-8B1D864070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t 2">
                <a:extLst>
                  <a:ext uri="{FF2B5EF4-FFF2-40B4-BE49-F238E27FC236}">
                    <a16:creationId xmlns:a16="http://schemas.microsoft.com/office/drawing/2014/main" id="{6627A132-16C9-40EA-83A1-0C7B78F36079}"/>
                  </a:ext>
                </a:extLst>
              </p14:cNvPr>
              <p14:cNvContentPartPr/>
              <p14:nvPr/>
            </p14:nvContentPartPr>
            <p14:xfrm>
              <a:off x="1618511" y="6375795"/>
              <a:ext cx="12600" cy="12600"/>
            </p14:xfrm>
          </p:contentPart>
        </mc:Choice>
        <mc:Fallback xmlns="">
          <p:pic>
            <p:nvPicPr>
              <p:cNvPr id="3" name="Inkt 2">
                <a:extLst>
                  <a:ext uri="{FF2B5EF4-FFF2-40B4-BE49-F238E27FC236}">
                    <a16:creationId xmlns:a16="http://schemas.microsoft.com/office/drawing/2014/main" id="{6627A132-16C9-40EA-83A1-0C7B78F360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871" y="6367155"/>
                <a:ext cx="30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CA640396-9E42-4245-BF9E-47A1790286BB}"/>
                  </a:ext>
                </a:extLst>
              </p14:cNvPr>
              <p14:cNvContentPartPr/>
              <p14:nvPr/>
            </p14:nvContentPartPr>
            <p14:xfrm>
              <a:off x="1371551" y="790755"/>
              <a:ext cx="12600" cy="36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CA640396-9E42-4245-BF9E-47A1790286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2551" y="781755"/>
                <a:ext cx="30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E3904BC8-C6FA-45DF-BDAC-5447399EBCD7}"/>
                  </a:ext>
                </a:extLst>
              </p14:cNvPr>
              <p14:cNvContentPartPr/>
              <p14:nvPr/>
            </p14:nvContentPartPr>
            <p14:xfrm>
              <a:off x="1927391" y="5758035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E3904BC8-C6FA-45DF-BDAC-5447399EBCD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8751" y="574939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Afbeelding 1">
            <a:extLst>
              <a:ext uri="{FF2B5EF4-FFF2-40B4-BE49-F238E27FC236}">
                <a16:creationId xmlns:a16="http://schemas.microsoft.com/office/drawing/2014/main" id="{A6B12965-CF54-4B0A-D6D8-8E2C52F498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5" y="0"/>
            <a:ext cx="12192000" cy="150741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A41E795-A900-AF55-0ADD-F708729FD282}"/>
              </a:ext>
            </a:extLst>
          </p:cNvPr>
          <p:cNvSpPr txBox="1"/>
          <p:nvPr/>
        </p:nvSpPr>
        <p:spPr>
          <a:xfrm>
            <a:off x="34786" y="221657"/>
            <a:ext cx="12122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cap="none" spc="0" dirty="0">
                <a:ln w="0"/>
                <a:latin typeface="Oswald" panose="02000506000000020004" pitchFamily="2" charset="0"/>
                <a:cs typeface="Biryani" panose="00000500000000000000" pitchFamily="2" charset="0"/>
              </a:rPr>
              <a:t>Help kerken helpen!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CC2BA71-FFF1-789C-B17E-F52959276B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2"/>
          <a:srcRect l="17772" t="75750" r="55163" b="6896"/>
          <a:stretch/>
        </p:blipFill>
        <p:spPr>
          <a:xfrm>
            <a:off x="3654860" y="5370618"/>
            <a:ext cx="7560700" cy="1487382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BFA81E0-447C-CDAE-EAD8-A4434242BFAA}"/>
              </a:ext>
            </a:extLst>
          </p:cNvPr>
          <p:cNvSpPr txBox="1"/>
          <p:nvPr/>
        </p:nvSpPr>
        <p:spPr>
          <a:xfrm>
            <a:off x="785191" y="2761761"/>
            <a:ext cx="7757139" cy="225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NL91 INGB 069 076 24 45 van de GZB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o.v.v. Noodhulp Gelukkig nieuwjaar!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scan de QR-code:</a:t>
            </a:r>
          </a:p>
          <a:p>
            <a:endParaRPr lang="nl-NL" dirty="0"/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29893CDE-20B7-A362-E073-1DB79A90FC34}"/>
              </a:ext>
            </a:extLst>
          </p:cNvPr>
          <p:cNvSpPr/>
          <p:nvPr/>
        </p:nvSpPr>
        <p:spPr>
          <a:xfrm>
            <a:off x="873843" y="1804248"/>
            <a:ext cx="2107096" cy="747692"/>
          </a:xfrm>
          <a:prstGeom prst="roundRect">
            <a:avLst/>
          </a:prstGeom>
          <a:solidFill>
            <a:srgbClr val="6CC1DC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FCB7F0F-1C40-CA61-D5F0-CC2527C3C221}"/>
              </a:ext>
            </a:extLst>
          </p:cNvPr>
          <p:cNvSpPr txBox="1">
            <a:spLocks/>
          </p:cNvSpPr>
          <p:nvPr/>
        </p:nvSpPr>
        <p:spPr>
          <a:xfrm>
            <a:off x="1031199" y="1925529"/>
            <a:ext cx="1792383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Geef via: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300911-D8E6-9BF8-C3CD-AC19A0EBC1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86" y="1858349"/>
            <a:ext cx="3273287" cy="32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35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FBD9AE8D97BE45B7168C51E4B0D5F6" ma:contentTypeVersion="7" ma:contentTypeDescription="Een nieuw document maken." ma:contentTypeScope="" ma:versionID="62093a73875c368016723ebc0816d4b7">
  <xsd:schema xmlns:xsd="http://www.w3.org/2001/XMLSchema" xmlns:xs="http://www.w3.org/2001/XMLSchema" xmlns:p="http://schemas.microsoft.com/office/2006/metadata/properties" xmlns:ns2="5487736a-de63-4b2b-bb7e-8c1e67a57563" targetNamespace="http://schemas.microsoft.com/office/2006/metadata/properties" ma:root="true" ma:fieldsID="4aa760b566b01098851ab99dacb26b34" ns2:_="">
    <xsd:import namespace="5487736a-de63-4b2b-bb7e-8c1e67a575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7736a-de63-4b2b-bb7e-8c1e67a57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A215CC-A230-4D05-B84B-3B4CF11B2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87736a-de63-4b2b-bb7e-8c1e67a575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6ECA3E-CAB0-4F03-AE53-80E8B5493E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B66422-1C40-4EE6-B36B-9F52D11F386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93</Words>
  <Application>Microsoft Office PowerPoint</Application>
  <PresentationFormat>Breedbeeld</PresentationFormat>
  <Paragraphs>11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Oswald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Anneke Kardol</dc:creator>
  <cp:lastModifiedBy>Anneke Kardol</cp:lastModifiedBy>
  <cp:revision>11</cp:revision>
  <dcterms:created xsi:type="dcterms:W3CDTF">2018-02-13T10:36:54Z</dcterms:created>
  <dcterms:modified xsi:type="dcterms:W3CDTF">2023-01-03T11:51:00Z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0x01010076FBD9AE8D97BE45B7168C51E4B0D5F6</vt:lpwstr>
  </property>
  <property fmtid="{D5CDD505-2E9C-101B-9397-08002B2CF9AE}" pid="3" name="Order">
    <vt:r8>4407600</vt:r8>
  </property>
</Properties>
</file>